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640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966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483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03152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8332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3029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743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246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4022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534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459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827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298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36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254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430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032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266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633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BA6E9C0-82E6-449B-8761-A5E822E460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НОК-2024                                       </a:t>
            </a:r>
            <a:r>
              <a:rPr lang="ru-RU" sz="4400" dirty="0"/>
              <a:t>в образовательных организациях</a:t>
            </a:r>
            <a:br>
              <a:rPr lang="ru-RU" sz="4400" dirty="0"/>
            </a:br>
            <a:r>
              <a:rPr lang="ru-RU" sz="4400" dirty="0"/>
              <a:t>Архангельской области</a:t>
            </a:r>
            <a:br>
              <a:rPr lang="ru-RU" sz="4400" dirty="0"/>
            </a:br>
            <a:endParaRPr lang="ru-RU" sz="4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3BC65621-E3C0-4F80-A0FA-0336A86859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3200" dirty="0"/>
              <a:t>Елена Шинкарева, председатель Союза общественных объединений инвалидов, председатель общественного совета по НОКО</a:t>
            </a:r>
          </a:p>
        </p:txBody>
      </p:sp>
    </p:spTree>
    <p:extLst>
      <p:ext uri="{BB962C8B-B14F-4D97-AF65-F5344CB8AC3E}">
        <p14:creationId xmlns:p14="http://schemas.microsoft.com/office/powerpoint/2010/main" val="1007458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86A13B5-979D-4807-A2D3-60F3ABE28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276958"/>
          </a:xfrm>
        </p:spPr>
        <p:txBody>
          <a:bodyPr/>
          <a:lstStyle/>
          <a:p>
            <a:r>
              <a:rPr lang="ru-RU" dirty="0"/>
              <a:t>Особенности НОК-2024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172DB8F-78D2-4E75-B1ED-D14741B42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895477"/>
            <a:ext cx="10364452" cy="3895724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b="1" dirty="0"/>
              <a:t> Участие представителей общественных советов при муниципальных образованиях Архангельской области: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Подготовка (обучающий семинар 13-14 сентября 2024 г.)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Посещение организаций по графику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Формирование рекомендаций и обсуждение результатов на заседаниях общественных советов при муниципальных образованиях</a:t>
            </a:r>
          </a:p>
        </p:txBody>
      </p:sp>
    </p:spTree>
    <p:extLst>
      <p:ext uri="{BB962C8B-B14F-4D97-AF65-F5344CB8AC3E}">
        <p14:creationId xmlns:p14="http://schemas.microsoft.com/office/powerpoint/2010/main" val="220561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7423747-C3A1-40E7-8D39-5F1BC741D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53082"/>
          </a:xfrm>
        </p:spPr>
        <p:txBody>
          <a:bodyPr/>
          <a:lstStyle/>
          <a:p>
            <a:r>
              <a:rPr lang="ru-RU" dirty="0"/>
              <a:t>План проведения НОК-2024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9929BB5-5CE3-4BA0-AF68-B166F4F11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457325"/>
            <a:ext cx="10364452" cy="5067300"/>
          </a:xfrm>
        </p:spPr>
        <p:txBody>
          <a:bodyPr>
            <a:normAutofit/>
          </a:bodyPr>
          <a:lstStyle/>
          <a:p>
            <a:r>
              <a:rPr lang="ru-RU" dirty="0"/>
              <a:t>В список включены 178 организаций, перечень утвержден </a:t>
            </a:r>
            <a:r>
              <a:rPr lang="ru-RU" dirty="0" err="1"/>
              <a:t>общ.советом</a:t>
            </a:r>
            <a:r>
              <a:rPr lang="ru-RU" dirty="0"/>
              <a:t> по НОКОД;</a:t>
            </a:r>
          </a:p>
          <a:p>
            <a:r>
              <a:rPr lang="ru-RU" b="1" dirty="0"/>
              <a:t>Сентябрь – октябрь </a:t>
            </a:r>
            <a:r>
              <a:rPr lang="ru-RU" dirty="0"/>
              <a:t>представители общественных советов выезжают в образовательные организации, перечень лиц, посещающих организации, направляется в управления образования (отв. – председатели общественных советов);</a:t>
            </a:r>
          </a:p>
          <a:p>
            <a:r>
              <a:rPr lang="ru-RU" b="1" dirty="0"/>
              <a:t>Ноябрь</a:t>
            </a:r>
            <a:r>
              <a:rPr lang="ru-RU" dirty="0"/>
              <a:t> – подведение итогов, проведение заседаний </a:t>
            </a:r>
            <a:r>
              <a:rPr lang="ru-RU" dirty="0" err="1"/>
              <a:t>общ.советов</a:t>
            </a:r>
            <a:r>
              <a:rPr lang="ru-RU" dirty="0"/>
              <a:t> по результатам НОК с участием образовательных организаций, обсуждение рекомендаций</a:t>
            </a:r>
          </a:p>
          <a:p>
            <a:r>
              <a:rPr lang="ru-RU" b="1" dirty="0"/>
              <a:t>Ноябрь-декабрь</a:t>
            </a:r>
            <a:r>
              <a:rPr lang="ru-RU" dirty="0"/>
              <a:t> составление плана мероприятий по улучшению условий ООД органами управления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840048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015013-2C2C-4978-8175-4EFC2C1D7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00708"/>
          </a:xfrm>
        </p:spPr>
        <p:txBody>
          <a:bodyPr/>
          <a:lstStyle/>
          <a:p>
            <a:r>
              <a:rPr lang="ru-RU" dirty="0"/>
              <a:t>дополнительно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9745EBA-AF5D-422B-8790-3670148D2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419226"/>
            <a:ext cx="10364452" cy="4714873"/>
          </a:xfrm>
        </p:spPr>
        <p:txBody>
          <a:bodyPr>
            <a:noAutofit/>
          </a:bodyPr>
          <a:lstStyle/>
          <a:p>
            <a:r>
              <a:rPr lang="ru-RU" sz="3200" b="1" dirty="0"/>
              <a:t>Сентябрь – декабрь </a:t>
            </a:r>
            <a:r>
              <a:rPr lang="ru-RU" sz="3200" u="sng" dirty="0"/>
              <a:t>индивидуальные</a:t>
            </a:r>
            <a:r>
              <a:rPr lang="ru-RU" sz="3200" b="1" u="sng" dirty="0"/>
              <a:t> </a:t>
            </a:r>
            <a:r>
              <a:rPr lang="ru-RU" sz="3200" u="sng" dirty="0"/>
              <a:t>Консультации </a:t>
            </a:r>
            <a:r>
              <a:rPr lang="ru-RU" sz="3200" dirty="0"/>
              <a:t>по запросам руководителей образовательных организаций (сотрудников, ответственных за решение вопросов доступности) по вопросам улучшения доступности образовательных организаций для маломобильных граждан</a:t>
            </a:r>
          </a:p>
          <a:p>
            <a:r>
              <a:rPr lang="ru-RU" sz="3200" dirty="0"/>
              <a:t>Нужны ли семинары в форме вебинаров???</a:t>
            </a:r>
          </a:p>
        </p:txBody>
      </p:sp>
    </p:spTree>
    <p:extLst>
      <p:ext uri="{BB962C8B-B14F-4D97-AF65-F5344CB8AC3E}">
        <p14:creationId xmlns:p14="http://schemas.microsoft.com/office/powerpoint/2010/main" val="3644302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A869DE-E6F4-444A-B55C-4229764CC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542926"/>
            <a:ext cx="10364451" cy="1181100"/>
          </a:xfrm>
        </p:spPr>
        <p:txBody>
          <a:bodyPr/>
          <a:lstStyle/>
          <a:p>
            <a:r>
              <a:rPr lang="ru-RU" dirty="0"/>
              <a:t>Что нужно руководителям образовательных организаций для подготовки к НОК-2024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F5D2323-1109-4DF5-B7B2-862D2C609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866900"/>
            <a:ext cx="10364452" cy="4448173"/>
          </a:xfrm>
        </p:spPr>
        <p:txBody>
          <a:bodyPr>
            <a:normAutofit/>
          </a:bodyPr>
          <a:lstStyle/>
          <a:p>
            <a:r>
              <a:rPr lang="ru-RU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Проверить наличие на сайте организации требуемой информации; (Постановление правительства РФ от 20.10.2021 № 1802, ред. на 23.09.2023)</a:t>
            </a:r>
          </a:p>
          <a:p>
            <a:r>
              <a:rPr lang="ru-RU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Проверить работу удаленных сервисов;</a:t>
            </a:r>
          </a:p>
          <a:p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</a:rPr>
              <a:t>Проверить показатели в сравнении с предыдущим периодом НОК, Обеспечить доступность информации о НОК на сайте организации</a:t>
            </a:r>
          </a:p>
          <a:p>
            <a:r>
              <a:rPr lang="ru-RU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Познакомиться с формой акта посещения организации;</a:t>
            </a:r>
            <a:endParaRPr lang="ru-RU" sz="18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996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E90C118-4276-4245-9059-E168A92FB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48333"/>
          </a:xfrm>
        </p:spPr>
        <p:txBody>
          <a:bodyPr/>
          <a:lstStyle/>
          <a:p>
            <a:r>
              <a:rPr lang="ru-RU" dirty="0"/>
              <a:t>Что ожидается от управлений образования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2554A08-0589-4020-B25D-B40269E2B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466851"/>
            <a:ext cx="10364452" cy="4324350"/>
          </a:xfrm>
        </p:spPr>
        <p:txBody>
          <a:bodyPr>
            <a:normAutofit/>
          </a:bodyPr>
          <a:lstStyle/>
          <a:p>
            <a:r>
              <a:rPr lang="ru-RU" sz="2400" dirty="0"/>
              <a:t>Назначить (сообщить ФИО) ответственного за проведение НОК в образовательных организациях района (города);</a:t>
            </a:r>
          </a:p>
          <a:p>
            <a:r>
              <a:rPr lang="ru-RU" sz="2400" dirty="0"/>
              <a:t>Совместно с представителями общественных советов и руководителями образовательных организаций составить план-график выездов в образовательные организации;</a:t>
            </a:r>
          </a:p>
          <a:p>
            <a:r>
              <a:rPr lang="ru-RU" sz="2400" dirty="0"/>
              <a:t>Оказать содействие общественникам в проведении мероприятий по НОК – помощь в распечатывании чек-листов, в организации транспорта для поездок, в проведении заседания общественного совета по итогам НОК</a:t>
            </a:r>
          </a:p>
        </p:txBody>
      </p:sp>
    </p:spTree>
    <p:extLst>
      <p:ext uri="{BB962C8B-B14F-4D97-AF65-F5344CB8AC3E}">
        <p14:creationId xmlns:p14="http://schemas.microsoft.com/office/powerpoint/2010/main" val="2477538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1374ADE-9E7C-47C3-AA0E-A78219F26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72133"/>
          </a:xfrm>
        </p:spPr>
        <p:txBody>
          <a:bodyPr/>
          <a:lstStyle/>
          <a:p>
            <a:r>
              <a:rPr lang="ru-RU" dirty="0"/>
              <a:t>контакты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D954863-7209-4AEA-952F-50391D680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695451"/>
            <a:ext cx="10364452" cy="4095750"/>
          </a:xfrm>
        </p:spPr>
        <p:txBody>
          <a:bodyPr>
            <a:normAutofit fontScale="92500"/>
          </a:bodyPr>
          <a:lstStyle/>
          <a:p>
            <a:r>
              <a:rPr lang="ru-RU" sz="2800" b="1" dirty="0"/>
              <a:t>Шинкарева </a:t>
            </a:r>
            <a:r>
              <a:rPr lang="ru-RU" sz="2800" b="1" dirty="0" err="1"/>
              <a:t>елена</a:t>
            </a:r>
            <a:r>
              <a:rPr lang="ru-RU" sz="2800" b="1" dirty="0"/>
              <a:t> </a:t>
            </a:r>
            <a:r>
              <a:rPr lang="ru-RU" sz="2800" b="1" dirty="0" err="1"/>
              <a:t>юрьевна</a:t>
            </a:r>
            <a:r>
              <a:rPr lang="ru-RU" sz="2800" dirty="0"/>
              <a:t>. Председатель </a:t>
            </a:r>
            <a:r>
              <a:rPr lang="ru-RU" sz="2800" dirty="0" err="1"/>
              <a:t>Роо</a:t>
            </a:r>
            <a:r>
              <a:rPr lang="ru-RU" sz="2800" dirty="0"/>
              <a:t> «Союз общественных объединений инвалидов Архангельской области», </a:t>
            </a:r>
          </a:p>
          <a:p>
            <a:r>
              <a:rPr lang="ru-RU" sz="2800" dirty="0"/>
              <a:t>председатель общественного совета по независимой оценке в образовательных организациях Архангельской области</a:t>
            </a:r>
          </a:p>
          <a:p>
            <a:r>
              <a:rPr lang="ru-RU" sz="2800" dirty="0"/>
              <a:t>Тел. +7(953)937-88-22</a:t>
            </a:r>
          </a:p>
          <a:p>
            <a:r>
              <a:rPr lang="ru-RU" sz="2800" dirty="0" err="1"/>
              <a:t>Эл.адрес</a:t>
            </a:r>
            <a:r>
              <a:rPr lang="ru-RU" sz="2800" dirty="0"/>
              <a:t>  </a:t>
            </a:r>
            <a:r>
              <a:rPr lang="en-US" sz="2800" dirty="0"/>
              <a:t>len.shinkar@mail.ru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36058545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174</TotalTime>
  <Words>322</Words>
  <Application>Microsoft Office PowerPoint</Application>
  <PresentationFormat>Широкоэкранный</PresentationFormat>
  <Paragraphs>29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Tw Cen MT</vt:lpstr>
      <vt:lpstr>Wingdings</vt:lpstr>
      <vt:lpstr>Капля</vt:lpstr>
      <vt:lpstr>НОК-2024                                       в образовательных организациях Архангельской области </vt:lpstr>
      <vt:lpstr>Особенности НОК-2024</vt:lpstr>
      <vt:lpstr>План проведения НОК-2024</vt:lpstr>
      <vt:lpstr>дополнительно</vt:lpstr>
      <vt:lpstr>Что нужно руководителям образовательных организаций для подготовки к НОК-2024</vt:lpstr>
      <vt:lpstr>Что ожидается от управлений образования</vt:lpstr>
      <vt:lpstr>контакты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НОКО-2024                                      в образовательных организациях Архангельской области</dc:title>
  <dc:creator>Elena Shinkareva</dc:creator>
  <cp:lastModifiedBy>Светлана В. Медведева</cp:lastModifiedBy>
  <cp:revision>9</cp:revision>
  <dcterms:created xsi:type="dcterms:W3CDTF">2024-08-20T06:37:50Z</dcterms:created>
  <dcterms:modified xsi:type="dcterms:W3CDTF">2024-08-30T09:14:32Z</dcterms:modified>
</cp:coreProperties>
</file>